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114800" cy="5029200"/>
  <p:notesSz cx="6858000" cy="9144000"/>
  <p:defaultTextStyle>
    <a:defPPr>
      <a:defRPr lang="en-US"/>
    </a:defPPr>
    <a:lvl1pPr marL="0" algn="l" defTabSz="47017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235086" algn="l" defTabSz="47017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470172" algn="l" defTabSz="47017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705260" algn="l" defTabSz="47017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940346" algn="l" defTabSz="47017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175432" algn="l" defTabSz="47017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1410518" algn="l" defTabSz="47017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1645605" algn="l" defTabSz="47017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1880691" algn="l" defTabSz="47017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968" y="30"/>
      </p:cViewPr>
      <p:guideLst>
        <p:guide orient="horz" pos="1584"/>
        <p:guide pos="12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8610" y="1562313"/>
            <a:ext cx="3497580" cy="10780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7220" y="2849880"/>
            <a:ext cx="2880360" cy="12852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35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70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052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403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75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105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45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80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667F-AD42-4F0D-B429-72331EF3D591}" type="datetimeFigureOut">
              <a:rPr lang="en-US" smtClean="0"/>
              <a:t>12/6/2010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2D15-8383-4DA2-A1BA-6488E59615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667F-AD42-4F0D-B429-72331EF3D591}" type="datetimeFigureOut">
              <a:rPr lang="en-US" smtClean="0"/>
              <a:t>12/6/2010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2D15-8383-4DA2-A1BA-6488E59615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93721" y="133882"/>
            <a:ext cx="370047" cy="28615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153" y="133882"/>
            <a:ext cx="1042988" cy="28615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667F-AD42-4F0D-B429-72331EF3D591}" type="datetimeFigureOut">
              <a:rPr lang="en-US" smtClean="0"/>
              <a:t>12/6/2010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2D15-8383-4DA2-A1BA-6488E59615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667F-AD42-4F0D-B429-72331EF3D591}" type="datetimeFigureOut">
              <a:rPr lang="en-US" smtClean="0"/>
              <a:t>12/6/2010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2D15-8383-4DA2-A1BA-6488E59615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040" y="3231727"/>
            <a:ext cx="3497580" cy="998855"/>
          </a:xfrm>
        </p:spPr>
        <p:txBody>
          <a:bodyPr anchor="t"/>
          <a:lstStyle>
            <a:lvl1pPr algn="l">
              <a:defRPr sz="2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5040" y="2131592"/>
            <a:ext cx="3497580" cy="1100138"/>
          </a:xfrm>
        </p:spPr>
        <p:txBody>
          <a:bodyPr anchor="b"/>
          <a:lstStyle>
            <a:lvl1pPr marL="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1pPr>
            <a:lvl2pPr marL="23508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2pPr>
            <a:lvl3pPr marL="470172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3pPr>
            <a:lvl4pPr marL="70526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940346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175432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410518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645605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880691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667F-AD42-4F0D-B429-72331EF3D591}" type="datetimeFigureOut">
              <a:rPr lang="en-US" smtClean="0"/>
              <a:t>12/6/2010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2D15-8383-4DA2-A1BA-6488E59615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155" y="782320"/>
            <a:ext cx="706517" cy="2213081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2" y="782320"/>
            <a:ext cx="706517" cy="2213081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667F-AD42-4F0D-B429-72331EF3D591}" type="datetimeFigureOut">
              <a:rPr lang="en-US" smtClean="0"/>
              <a:t>12/6/2010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2D15-8383-4DA2-A1BA-6488E59615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" y="201401"/>
            <a:ext cx="3703320" cy="838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2" y="1125751"/>
            <a:ext cx="1818085" cy="469159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35086" indent="0">
              <a:buNone/>
              <a:defRPr sz="1000" b="1"/>
            </a:lvl2pPr>
            <a:lvl3pPr marL="470172" indent="0">
              <a:buNone/>
              <a:defRPr sz="900" b="1"/>
            </a:lvl3pPr>
            <a:lvl4pPr marL="705260" indent="0">
              <a:buNone/>
              <a:defRPr sz="800" b="1"/>
            </a:lvl4pPr>
            <a:lvl5pPr marL="940346" indent="0">
              <a:buNone/>
              <a:defRPr sz="800" b="1"/>
            </a:lvl5pPr>
            <a:lvl6pPr marL="1175432" indent="0">
              <a:buNone/>
              <a:defRPr sz="800" b="1"/>
            </a:lvl6pPr>
            <a:lvl7pPr marL="1410518" indent="0">
              <a:buNone/>
              <a:defRPr sz="800" b="1"/>
            </a:lvl7pPr>
            <a:lvl8pPr marL="1645605" indent="0">
              <a:buNone/>
              <a:defRPr sz="800" b="1"/>
            </a:lvl8pPr>
            <a:lvl9pPr marL="1880691" indent="0">
              <a:buNone/>
              <a:defRPr sz="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5742" y="1594910"/>
            <a:ext cx="1818085" cy="2897611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90261" y="1125751"/>
            <a:ext cx="1818799" cy="469159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35086" indent="0">
              <a:buNone/>
              <a:defRPr sz="1000" b="1"/>
            </a:lvl2pPr>
            <a:lvl3pPr marL="470172" indent="0">
              <a:buNone/>
              <a:defRPr sz="900" b="1"/>
            </a:lvl3pPr>
            <a:lvl4pPr marL="705260" indent="0">
              <a:buNone/>
              <a:defRPr sz="800" b="1"/>
            </a:lvl4pPr>
            <a:lvl5pPr marL="940346" indent="0">
              <a:buNone/>
              <a:defRPr sz="800" b="1"/>
            </a:lvl5pPr>
            <a:lvl6pPr marL="1175432" indent="0">
              <a:buNone/>
              <a:defRPr sz="800" b="1"/>
            </a:lvl6pPr>
            <a:lvl7pPr marL="1410518" indent="0">
              <a:buNone/>
              <a:defRPr sz="800" b="1"/>
            </a:lvl7pPr>
            <a:lvl8pPr marL="1645605" indent="0">
              <a:buNone/>
              <a:defRPr sz="800" b="1"/>
            </a:lvl8pPr>
            <a:lvl9pPr marL="1880691" indent="0">
              <a:buNone/>
              <a:defRPr sz="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90261" y="1594910"/>
            <a:ext cx="1818799" cy="2897611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667F-AD42-4F0D-B429-72331EF3D591}" type="datetimeFigureOut">
              <a:rPr lang="en-US" smtClean="0"/>
              <a:t>12/6/2010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2D15-8383-4DA2-A1BA-6488E59615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667F-AD42-4F0D-B429-72331EF3D591}" type="datetimeFigureOut">
              <a:rPr lang="en-US" smtClean="0"/>
              <a:t>12/6/2010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2D15-8383-4DA2-A1BA-6488E59615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667F-AD42-4F0D-B429-72331EF3D591}" type="datetimeFigureOut">
              <a:rPr lang="en-US" smtClean="0"/>
              <a:t>12/6/2010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2D15-8383-4DA2-A1BA-6488E59615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2" y="200236"/>
            <a:ext cx="1353740" cy="852170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8773" y="200240"/>
            <a:ext cx="2300288" cy="4292283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742" y="1052410"/>
            <a:ext cx="1353740" cy="3440113"/>
          </a:xfrm>
        </p:spPr>
        <p:txBody>
          <a:bodyPr/>
          <a:lstStyle>
            <a:lvl1pPr marL="0" indent="0">
              <a:buNone/>
              <a:defRPr sz="700"/>
            </a:lvl1pPr>
            <a:lvl2pPr marL="235086" indent="0">
              <a:buNone/>
              <a:defRPr sz="600"/>
            </a:lvl2pPr>
            <a:lvl3pPr marL="470172" indent="0">
              <a:buNone/>
              <a:defRPr sz="500"/>
            </a:lvl3pPr>
            <a:lvl4pPr marL="705260" indent="0">
              <a:buNone/>
              <a:defRPr sz="500"/>
            </a:lvl4pPr>
            <a:lvl5pPr marL="940346" indent="0">
              <a:buNone/>
              <a:defRPr sz="500"/>
            </a:lvl5pPr>
            <a:lvl6pPr marL="1175432" indent="0">
              <a:buNone/>
              <a:defRPr sz="500"/>
            </a:lvl6pPr>
            <a:lvl7pPr marL="1410518" indent="0">
              <a:buNone/>
              <a:defRPr sz="500"/>
            </a:lvl7pPr>
            <a:lvl8pPr marL="1645605" indent="0">
              <a:buNone/>
              <a:defRPr sz="500"/>
            </a:lvl8pPr>
            <a:lvl9pPr marL="1880691" indent="0">
              <a:buNone/>
              <a:defRPr sz="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667F-AD42-4F0D-B429-72331EF3D591}" type="datetimeFigureOut">
              <a:rPr lang="en-US" smtClean="0"/>
              <a:t>12/6/2010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2D15-8383-4DA2-A1BA-6488E59615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530" y="3520443"/>
            <a:ext cx="2468880" cy="415608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06530" y="449369"/>
            <a:ext cx="2468880" cy="3017520"/>
          </a:xfrm>
        </p:spPr>
        <p:txBody>
          <a:bodyPr/>
          <a:lstStyle>
            <a:lvl1pPr marL="0" indent="0">
              <a:buNone/>
              <a:defRPr sz="1600"/>
            </a:lvl1pPr>
            <a:lvl2pPr marL="235086" indent="0">
              <a:buNone/>
              <a:defRPr sz="1400"/>
            </a:lvl2pPr>
            <a:lvl3pPr marL="470172" indent="0">
              <a:buNone/>
              <a:defRPr sz="1200"/>
            </a:lvl3pPr>
            <a:lvl4pPr marL="705260" indent="0">
              <a:buNone/>
              <a:defRPr sz="1000"/>
            </a:lvl4pPr>
            <a:lvl5pPr marL="940346" indent="0">
              <a:buNone/>
              <a:defRPr sz="1000"/>
            </a:lvl5pPr>
            <a:lvl6pPr marL="1175432" indent="0">
              <a:buNone/>
              <a:defRPr sz="1000"/>
            </a:lvl6pPr>
            <a:lvl7pPr marL="1410518" indent="0">
              <a:buNone/>
              <a:defRPr sz="1000"/>
            </a:lvl7pPr>
            <a:lvl8pPr marL="1645605" indent="0">
              <a:buNone/>
              <a:defRPr sz="1000"/>
            </a:lvl8pPr>
            <a:lvl9pPr marL="1880691" indent="0">
              <a:buNone/>
              <a:defRPr sz="1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530" y="3936050"/>
            <a:ext cx="2468880" cy="590233"/>
          </a:xfrm>
        </p:spPr>
        <p:txBody>
          <a:bodyPr/>
          <a:lstStyle>
            <a:lvl1pPr marL="0" indent="0">
              <a:buNone/>
              <a:defRPr sz="700"/>
            </a:lvl1pPr>
            <a:lvl2pPr marL="235086" indent="0">
              <a:buNone/>
              <a:defRPr sz="600"/>
            </a:lvl2pPr>
            <a:lvl3pPr marL="470172" indent="0">
              <a:buNone/>
              <a:defRPr sz="500"/>
            </a:lvl3pPr>
            <a:lvl4pPr marL="705260" indent="0">
              <a:buNone/>
              <a:defRPr sz="500"/>
            </a:lvl4pPr>
            <a:lvl5pPr marL="940346" indent="0">
              <a:buNone/>
              <a:defRPr sz="500"/>
            </a:lvl5pPr>
            <a:lvl6pPr marL="1175432" indent="0">
              <a:buNone/>
              <a:defRPr sz="500"/>
            </a:lvl6pPr>
            <a:lvl7pPr marL="1410518" indent="0">
              <a:buNone/>
              <a:defRPr sz="500"/>
            </a:lvl7pPr>
            <a:lvl8pPr marL="1645605" indent="0">
              <a:buNone/>
              <a:defRPr sz="500"/>
            </a:lvl8pPr>
            <a:lvl9pPr marL="1880691" indent="0">
              <a:buNone/>
              <a:defRPr sz="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667F-AD42-4F0D-B429-72331EF3D591}" type="datetimeFigureOut">
              <a:rPr lang="en-US" smtClean="0"/>
              <a:t>12/6/2010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2D15-8383-4DA2-A1BA-6488E59615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5740" y="201401"/>
            <a:ext cx="3703320" cy="838200"/>
          </a:xfrm>
          <a:prstGeom prst="rect">
            <a:avLst/>
          </a:prstGeom>
        </p:spPr>
        <p:txBody>
          <a:bodyPr vert="horz" lIns="47017" tIns="23509" rIns="47017" bIns="2350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" y="1173483"/>
            <a:ext cx="3703320" cy="3319040"/>
          </a:xfrm>
          <a:prstGeom prst="rect">
            <a:avLst/>
          </a:prstGeom>
        </p:spPr>
        <p:txBody>
          <a:bodyPr vert="horz" lIns="47017" tIns="23509" rIns="47017" bIns="2350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5740" y="4661325"/>
            <a:ext cx="960120" cy="267759"/>
          </a:xfrm>
          <a:prstGeom prst="rect">
            <a:avLst/>
          </a:prstGeom>
        </p:spPr>
        <p:txBody>
          <a:bodyPr vert="horz" lIns="47017" tIns="23509" rIns="47017" bIns="23509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C667F-AD42-4F0D-B429-72331EF3D591}" type="datetimeFigureOut">
              <a:rPr lang="en-US" smtClean="0"/>
              <a:t>12/6/2010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05890" y="4661325"/>
            <a:ext cx="1303020" cy="267759"/>
          </a:xfrm>
          <a:prstGeom prst="rect">
            <a:avLst/>
          </a:prstGeom>
        </p:spPr>
        <p:txBody>
          <a:bodyPr vert="horz" lIns="47017" tIns="23509" rIns="47017" bIns="23509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48940" y="4661325"/>
            <a:ext cx="960120" cy="267759"/>
          </a:xfrm>
          <a:prstGeom prst="rect">
            <a:avLst/>
          </a:prstGeom>
        </p:spPr>
        <p:txBody>
          <a:bodyPr vert="horz" lIns="47017" tIns="23509" rIns="47017" bIns="23509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C2D15-8383-4DA2-A1BA-6488E596158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70172" rtl="0" eaLnBrk="1" latinLnBrk="0" hangingPunct="1">
        <a:spcBef>
          <a:spcPct val="0"/>
        </a:spcBef>
        <a:buNone/>
        <a:defRPr sz="2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6315" indent="-176315" algn="l" defTabSz="4701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82016" indent="-146930" algn="l" defTabSz="470172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87717" indent="-117543" algn="l" defTabSz="470172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22803" indent="-117543" algn="l" defTabSz="470172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57889" indent="-117543" algn="l" defTabSz="470172" rtl="0" eaLnBrk="1" latinLnBrk="0" hangingPunct="1">
        <a:spcBef>
          <a:spcPct val="20000"/>
        </a:spcBef>
        <a:buFont typeface="Arial" pitchFamily="34" charset="0"/>
        <a:buChar char="»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92975" indent="-117543" algn="l" defTabSz="470172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28062" indent="-117543" algn="l" defTabSz="470172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63148" indent="-117543" algn="l" defTabSz="470172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1998234" indent="-117543" algn="l" defTabSz="470172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7017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35086" algn="l" defTabSz="47017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70172" algn="l" defTabSz="47017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705260" algn="l" defTabSz="47017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40346" algn="l" defTabSz="47017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75432" algn="l" defTabSz="47017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10518" algn="l" defTabSz="47017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605" algn="l" defTabSz="47017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80691" algn="l" defTabSz="47017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Gift Certificate Bla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240" y="165100"/>
            <a:ext cx="3822192" cy="4617720"/>
          </a:xfrm>
          <a:prstGeom prst="rect">
            <a:avLst/>
          </a:prstGeom>
        </p:spPr>
      </p:pic>
      <p:pic>
        <p:nvPicPr>
          <p:cNvPr id="11" name="Picture 10" descr="Book View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0471" t="899"/>
          <a:stretch>
            <a:fillRect/>
          </a:stretch>
        </p:blipFill>
        <p:spPr>
          <a:xfrm>
            <a:off x="2483644" y="2890838"/>
            <a:ext cx="1066801" cy="131206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28625" y="666750"/>
            <a:ext cx="2047875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</a:rPr>
              <a:t>Gift Certificate</a:t>
            </a:r>
            <a:endParaRPr lang="en-US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8176" y="1581150"/>
            <a:ext cx="201930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1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To:</a:t>
            </a:r>
          </a:p>
          <a:p>
            <a:r>
              <a:rPr lang="en-US" sz="1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From:</a:t>
            </a:r>
            <a:endParaRPr lang="en-US" sz="1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8650" y="2381250"/>
            <a:ext cx="205216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To  Redeem Send an Email to:</a:t>
            </a:r>
          </a:p>
          <a:p>
            <a:r>
              <a:rPr lang="en-US" sz="1000" dirty="0" smtClean="0"/>
              <a:t>REDEEM@FundraisingAlmanac.com</a:t>
            </a:r>
          </a:p>
          <a:p>
            <a:endParaRPr lang="en-US" sz="1000" dirty="0"/>
          </a:p>
          <a:p>
            <a:r>
              <a:rPr lang="en-US" sz="1000" dirty="0" smtClean="0"/>
              <a:t>View Book Video at:</a:t>
            </a:r>
          </a:p>
          <a:p>
            <a:r>
              <a:rPr lang="en-US" sz="1000" dirty="0" smtClean="0"/>
              <a:t>www.FundraisingAlmanac.com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61023" y="3399309"/>
            <a:ext cx="132600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ISBN 978-1-4507-5145-2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22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Joe DiDonato</dc:creator>
  <cp:lastModifiedBy>Joe DiDonato</cp:lastModifiedBy>
  <cp:revision>2</cp:revision>
  <dcterms:created xsi:type="dcterms:W3CDTF">2010-12-07T00:23:41Z</dcterms:created>
  <dcterms:modified xsi:type="dcterms:W3CDTF">2010-12-07T01:17:42Z</dcterms:modified>
</cp:coreProperties>
</file>